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1952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ECE55F-F719-4F78-9DB0-F2C652E88231}" v="3" dt="2025-03-04T11:17:02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84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688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A49084-A5B9-367B-FDC0-83C9377BC46C}"/>
              </a:ext>
            </a:extLst>
          </p:cNvPr>
          <p:cNvSpPr txBox="1"/>
          <p:nvPr userDrawn="1"/>
        </p:nvSpPr>
        <p:spPr>
          <a:xfrm>
            <a:off x="9405946" y="1357303"/>
            <a:ext cx="657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01</a:t>
            </a:r>
            <a:endParaRPr lang="en-IN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DF4118-A717-8BD2-7931-8A9BB3F18336}"/>
              </a:ext>
            </a:extLst>
          </p:cNvPr>
          <p:cNvSpPr txBox="1"/>
          <p:nvPr userDrawn="1"/>
        </p:nvSpPr>
        <p:spPr>
          <a:xfrm>
            <a:off x="7934334" y="1357303"/>
            <a:ext cx="657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0000</a:t>
            </a:r>
            <a:endParaRPr lang="en-IN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Picture 4" descr="A close up of a card&#10;&#10;AI-generated content may be incorrect.">
            <a:extLst>
              <a:ext uri="{FF2B5EF4-FFF2-40B4-BE49-F238E27FC236}">
                <a16:creationId xmlns:a16="http://schemas.microsoft.com/office/drawing/2014/main" id="{3BBD6606-8CDD-4DDD-33A1-FCDAFDAE03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30" y="1"/>
            <a:ext cx="12213472" cy="19526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40CD37-7B49-3541-58E6-0CD7B1B7C159}"/>
              </a:ext>
            </a:extLst>
          </p:cNvPr>
          <p:cNvSpPr txBox="1"/>
          <p:nvPr userDrawn="1"/>
        </p:nvSpPr>
        <p:spPr>
          <a:xfrm>
            <a:off x="7226917" y="1326130"/>
            <a:ext cx="2330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Booth No : XXXX </a:t>
            </a:r>
            <a:endParaRPr lang="en-IN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81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260330" rtl="0" eaLnBrk="1" latinLnBrk="0" hangingPunct="1">
        <a:lnSpc>
          <a:spcPct val="90000"/>
        </a:lnSpc>
        <a:spcBef>
          <a:spcPct val="0"/>
        </a:spcBef>
        <a:buNone/>
        <a:defRPr sz="12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082" indent="-65082" algn="l" defTabSz="260330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797" kern="1200">
          <a:solidFill>
            <a:schemeClr val="tx1"/>
          </a:solidFill>
          <a:latin typeface="+mn-lt"/>
          <a:ea typeface="+mn-ea"/>
          <a:cs typeface="+mn-cs"/>
        </a:defRPr>
      </a:lvl1pPr>
      <a:lvl2pPr marL="195247" indent="-65082" algn="l" defTabSz="260330" rtl="0" eaLnBrk="1" latinLnBrk="0" hangingPunct="1">
        <a:lnSpc>
          <a:spcPct val="90000"/>
        </a:lnSpc>
        <a:spcBef>
          <a:spcPts val="142"/>
        </a:spcBef>
        <a:buFont typeface="Arial" panose="020B0604020202020204" pitchFamily="34" charset="0"/>
        <a:buChar char="•"/>
        <a:defRPr sz="683" kern="1200">
          <a:solidFill>
            <a:schemeClr val="tx1"/>
          </a:solidFill>
          <a:latin typeface="+mn-lt"/>
          <a:ea typeface="+mn-ea"/>
          <a:cs typeface="+mn-cs"/>
        </a:defRPr>
      </a:lvl2pPr>
      <a:lvl3pPr marL="325412" indent="-65082" algn="l" defTabSz="260330" rtl="0" eaLnBrk="1" latinLnBrk="0" hangingPunct="1">
        <a:lnSpc>
          <a:spcPct val="90000"/>
        </a:lnSpc>
        <a:spcBef>
          <a:spcPts val="142"/>
        </a:spcBef>
        <a:buFont typeface="Arial" panose="020B0604020202020204" pitchFamily="34" charset="0"/>
        <a:buChar char="•"/>
        <a:defRPr sz="569" kern="1200">
          <a:solidFill>
            <a:schemeClr val="tx1"/>
          </a:solidFill>
          <a:latin typeface="+mn-lt"/>
          <a:ea typeface="+mn-ea"/>
          <a:cs typeface="+mn-cs"/>
        </a:defRPr>
      </a:lvl3pPr>
      <a:lvl4pPr marL="455577" indent="-65082" algn="l" defTabSz="260330" rtl="0" eaLnBrk="1" latinLnBrk="0" hangingPunct="1">
        <a:lnSpc>
          <a:spcPct val="90000"/>
        </a:lnSpc>
        <a:spcBef>
          <a:spcPts val="142"/>
        </a:spcBef>
        <a:buFont typeface="Arial" panose="020B0604020202020204" pitchFamily="34" charset="0"/>
        <a:buChar char="•"/>
        <a:defRPr sz="512" kern="1200">
          <a:solidFill>
            <a:schemeClr val="tx1"/>
          </a:solidFill>
          <a:latin typeface="+mn-lt"/>
          <a:ea typeface="+mn-ea"/>
          <a:cs typeface="+mn-cs"/>
        </a:defRPr>
      </a:lvl4pPr>
      <a:lvl5pPr marL="585742" indent="-65082" algn="l" defTabSz="260330" rtl="0" eaLnBrk="1" latinLnBrk="0" hangingPunct="1">
        <a:lnSpc>
          <a:spcPct val="90000"/>
        </a:lnSpc>
        <a:spcBef>
          <a:spcPts val="142"/>
        </a:spcBef>
        <a:buFont typeface="Arial" panose="020B0604020202020204" pitchFamily="34" charset="0"/>
        <a:buChar char="•"/>
        <a:defRPr sz="512" kern="1200">
          <a:solidFill>
            <a:schemeClr val="tx1"/>
          </a:solidFill>
          <a:latin typeface="+mn-lt"/>
          <a:ea typeface="+mn-ea"/>
          <a:cs typeface="+mn-cs"/>
        </a:defRPr>
      </a:lvl5pPr>
      <a:lvl6pPr marL="715907" indent="-65082" algn="l" defTabSz="260330" rtl="0" eaLnBrk="1" latinLnBrk="0" hangingPunct="1">
        <a:lnSpc>
          <a:spcPct val="90000"/>
        </a:lnSpc>
        <a:spcBef>
          <a:spcPts val="142"/>
        </a:spcBef>
        <a:buFont typeface="Arial" panose="020B0604020202020204" pitchFamily="34" charset="0"/>
        <a:buChar char="•"/>
        <a:defRPr sz="512" kern="1200">
          <a:solidFill>
            <a:schemeClr val="tx1"/>
          </a:solidFill>
          <a:latin typeface="+mn-lt"/>
          <a:ea typeface="+mn-ea"/>
          <a:cs typeface="+mn-cs"/>
        </a:defRPr>
      </a:lvl6pPr>
      <a:lvl7pPr marL="846071" indent="-65082" algn="l" defTabSz="260330" rtl="0" eaLnBrk="1" latinLnBrk="0" hangingPunct="1">
        <a:lnSpc>
          <a:spcPct val="90000"/>
        </a:lnSpc>
        <a:spcBef>
          <a:spcPts val="142"/>
        </a:spcBef>
        <a:buFont typeface="Arial" panose="020B0604020202020204" pitchFamily="34" charset="0"/>
        <a:buChar char="•"/>
        <a:defRPr sz="512" kern="1200">
          <a:solidFill>
            <a:schemeClr val="tx1"/>
          </a:solidFill>
          <a:latin typeface="+mn-lt"/>
          <a:ea typeface="+mn-ea"/>
          <a:cs typeface="+mn-cs"/>
        </a:defRPr>
      </a:lvl7pPr>
      <a:lvl8pPr marL="976236" indent="-65082" algn="l" defTabSz="260330" rtl="0" eaLnBrk="1" latinLnBrk="0" hangingPunct="1">
        <a:lnSpc>
          <a:spcPct val="90000"/>
        </a:lnSpc>
        <a:spcBef>
          <a:spcPts val="142"/>
        </a:spcBef>
        <a:buFont typeface="Arial" panose="020B0604020202020204" pitchFamily="34" charset="0"/>
        <a:buChar char="•"/>
        <a:defRPr sz="512" kern="1200">
          <a:solidFill>
            <a:schemeClr val="tx1"/>
          </a:solidFill>
          <a:latin typeface="+mn-lt"/>
          <a:ea typeface="+mn-ea"/>
          <a:cs typeface="+mn-cs"/>
        </a:defRPr>
      </a:lvl8pPr>
      <a:lvl9pPr marL="1106401" indent="-65082" algn="l" defTabSz="260330" rtl="0" eaLnBrk="1" latinLnBrk="0" hangingPunct="1">
        <a:lnSpc>
          <a:spcPct val="90000"/>
        </a:lnSpc>
        <a:spcBef>
          <a:spcPts val="142"/>
        </a:spcBef>
        <a:buFont typeface="Arial" panose="020B0604020202020204" pitchFamily="34" charset="0"/>
        <a:buChar char="•"/>
        <a:defRPr sz="5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0330" rtl="0" eaLnBrk="1" latinLnBrk="0" hangingPunct="1">
        <a:defRPr sz="512" kern="1200">
          <a:solidFill>
            <a:schemeClr val="tx1"/>
          </a:solidFill>
          <a:latin typeface="+mn-lt"/>
          <a:ea typeface="+mn-ea"/>
          <a:cs typeface="+mn-cs"/>
        </a:defRPr>
      </a:lvl1pPr>
      <a:lvl2pPr marL="130165" algn="l" defTabSz="260330" rtl="0" eaLnBrk="1" latinLnBrk="0" hangingPunct="1">
        <a:defRPr sz="512" kern="1200">
          <a:solidFill>
            <a:schemeClr val="tx1"/>
          </a:solidFill>
          <a:latin typeface="+mn-lt"/>
          <a:ea typeface="+mn-ea"/>
          <a:cs typeface="+mn-cs"/>
        </a:defRPr>
      </a:lvl2pPr>
      <a:lvl3pPr marL="260330" algn="l" defTabSz="260330" rtl="0" eaLnBrk="1" latinLnBrk="0" hangingPunct="1">
        <a:defRPr sz="512" kern="1200">
          <a:solidFill>
            <a:schemeClr val="tx1"/>
          </a:solidFill>
          <a:latin typeface="+mn-lt"/>
          <a:ea typeface="+mn-ea"/>
          <a:cs typeface="+mn-cs"/>
        </a:defRPr>
      </a:lvl3pPr>
      <a:lvl4pPr marL="390495" algn="l" defTabSz="260330" rtl="0" eaLnBrk="1" latinLnBrk="0" hangingPunct="1">
        <a:defRPr sz="512" kern="1200">
          <a:solidFill>
            <a:schemeClr val="tx1"/>
          </a:solidFill>
          <a:latin typeface="+mn-lt"/>
          <a:ea typeface="+mn-ea"/>
          <a:cs typeface="+mn-cs"/>
        </a:defRPr>
      </a:lvl4pPr>
      <a:lvl5pPr marL="520659" algn="l" defTabSz="260330" rtl="0" eaLnBrk="1" latinLnBrk="0" hangingPunct="1">
        <a:defRPr sz="512" kern="1200">
          <a:solidFill>
            <a:schemeClr val="tx1"/>
          </a:solidFill>
          <a:latin typeface="+mn-lt"/>
          <a:ea typeface="+mn-ea"/>
          <a:cs typeface="+mn-cs"/>
        </a:defRPr>
      </a:lvl5pPr>
      <a:lvl6pPr marL="650824" algn="l" defTabSz="260330" rtl="0" eaLnBrk="1" latinLnBrk="0" hangingPunct="1">
        <a:defRPr sz="512" kern="1200">
          <a:solidFill>
            <a:schemeClr val="tx1"/>
          </a:solidFill>
          <a:latin typeface="+mn-lt"/>
          <a:ea typeface="+mn-ea"/>
          <a:cs typeface="+mn-cs"/>
        </a:defRPr>
      </a:lvl6pPr>
      <a:lvl7pPr marL="780989" algn="l" defTabSz="260330" rtl="0" eaLnBrk="1" latinLnBrk="0" hangingPunct="1">
        <a:defRPr sz="512" kern="1200">
          <a:solidFill>
            <a:schemeClr val="tx1"/>
          </a:solidFill>
          <a:latin typeface="+mn-lt"/>
          <a:ea typeface="+mn-ea"/>
          <a:cs typeface="+mn-cs"/>
        </a:defRPr>
      </a:lvl7pPr>
      <a:lvl8pPr marL="911154" algn="l" defTabSz="260330" rtl="0" eaLnBrk="1" latinLnBrk="0" hangingPunct="1">
        <a:defRPr sz="512" kern="1200">
          <a:solidFill>
            <a:schemeClr val="tx1"/>
          </a:solidFill>
          <a:latin typeface="+mn-lt"/>
          <a:ea typeface="+mn-ea"/>
          <a:cs typeface="+mn-cs"/>
        </a:defRPr>
      </a:lvl8pPr>
      <a:lvl9pPr marL="1041319" algn="l" defTabSz="260330" rtl="0" eaLnBrk="1" latinLnBrk="0" hangingPunct="1">
        <a:defRPr sz="5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5EEF33-290D-592C-5F4E-1E5971F98ADB}"/>
              </a:ext>
            </a:extLst>
          </p:cNvPr>
          <p:cNvSpPr txBox="1"/>
          <p:nvPr/>
        </p:nvSpPr>
        <p:spPr>
          <a:xfrm>
            <a:off x="7439681" y="1412538"/>
            <a:ext cx="750647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aseline="-25000" dirty="0">
                <a:latin typeface="Arial MT" pitchFamily="50" charset="0"/>
                <a:cs typeface="Arial" panose="020B0604020202020204" pitchFamily="34" charset="0"/>
              </a:rPr>
              <a:t>**</a:t>
            </a:r>
            <a:endParaRPr lang="en-IN" sz="2000" baseline="-25000" dirty="0">
              <a:latin typeface="Arial MT" pitchFamily="50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A4D128-B14E-6500-3CBB-3BAB7B627A85}"/>
              </a:ext>
            </a:extLst>
          </p:cNvPr>
          <p:cNvSpPr txBox="1"/>
          <p:nvPr/>
        </p:nvSpPr>
        <p:spPr>
          <a:xfrm>
            <a:off x="8784689" y="1398330"/>
            <a:ext cx="475112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aseline="-25000" dirty="0">
                <a:latin typeface="Arial MT Black" panose="00000102000000010000" pitchFamily="2" charset="0"/>
                <a:cs typeface="Arial" panose="020B0604020202020204" pitchFamily="34" charset="0"/>
              </a:rPr>
              <a:t>*</a:t>
            </a:r>
            <a:endParaRPr lang="en-IN" sz="2000" baseline="-25000" dirty="0">
              <a:latin typeface="Arial MT Black" panose="0000010200000001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974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MT</vt:lpstr>
      <vt:lpstr>Arial MT Black</vt:lpstr>
      <vt:lpstr>Roboto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Rushabh Jadhav</dc:creator>
  <cp:lastModifiedBy>Nilesh Ghadigaonkar</cp:lastModifiedBy>
  <cp:revision>6</cp:revision>
  <dcterms:created xsi:type="dcterms:W3CDTF">2025-02-19T11:52:46Z</dcterms:created>
  <dcterms:modified xsi:type="dcterms:W3CDTF">2025-06-26T05:39:18Z</dcterms:modified>
</cp:coreProperties>
</file>