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10439400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4" d="100"/>
          <a:sy n="94" d="100"/>
        </p:scale>
        <p:origin x="174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2955" y="1237197"/>
            <a:ext cx="8873490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04925" y="3970580"/>
            <a:ext cx="782955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E020C-C307-4583-A5B0-EE3AF63113FC}" type="datetimeFigureOut">
              <a:rPr lang="en-IN" smtClean="0"/>
              <a:t>26-06-2025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A1BAA-D016-4ECD-AC98-209B7CF733C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54061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E020C-C307-4583-A5B0-EE3AF63113FC}" type="datetimeFigureOut">
              <a:rPr lang="en-IN" smtClean="0"/>
              <a:t>26-06-2025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A1BAA-D016-4ECD-AC98-209B7CF733C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05679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272" y="1884671"/>
            <a:ext cx="9003983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272" y="5059035"/>
            <a:ext cx="9003983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>
                    <a:tint val="82000"/>
                  </a:schemeClr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82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E020C-C307-4583-A5B0-EE3AF63113FC}" type="datetimeFigureOut">
              <a:rPr lang="en-IN" smtClean="0"/>
              <a:t>26-06-2025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A1BAA-D016-4ECD-AC98-209B7CF733C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18922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7709" y="2012414"/>
            <a:ext cx="4436745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84946" y="2012414"/>
            <a:ext cx="4436745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E020C-C307-4583-A5B0-EE3AF63113FC}" type="datetimeFigureOut">
              <a:rPr lang="en-IN" smtClean="0"/>
              <a:t>26-06-2025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A1BAA-D016-4ECD-AC98-209B7CF733C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2894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068" y="402484"/>
            <a:ext cx="9003983" cy="14611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9070" y="1853171"/>
            <a:ext cx="4416355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0" y="2761381"/>
            <a:ext cx="4416355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84947" y="1853171"/>
            <a:ext cx="4438105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84947" y="2761381"/>
            <a:ext cx="4438105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E020C-C307-4583-A5B0-EE3AF63113FC}" type="datetimeFigureOut">
              <a:rPr lang="en-IN" smtClean="0"/>
              <a:t>26-06-2025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A1BAA-D016-4ECD-AC98-209B7CF733C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3139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E020C-C307-4583-A5B0-EE3AF63113FC}" type="datetimeFigureOut">
              <a:rPr lang="en-IN" smtClean="0"/>
              <a:t>26-06-2025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A1BAA-D016-4ECD-AC98-209B7CF733C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59336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E020C-C307-4583-A5B0-EE3AF63113FC}" type="datetimeFigureOut">
              <a:rPr lang="en-IN" smtClean="0"/>
              <a:t>26-06-2025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A1BAA-D016-4ECD-AC98-209B7CF733C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50031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069" y="503978"/>
            <a:ext cx="336697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38105" y="1088455"/>
            <a:ext cx="5284946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9069" y="2267902"/>
            <a:ext cx="336697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E020C-C307-4583-A5B0-EE3AF63113FC}" type="datetimeFigureOut">
              <a:rPr lang="en-IN" smtClean="0"/>
              <a:t>26-06-2025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A1BAA-D016-4ECD-AC98-209B7CF733C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449687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069" y="503978"/>
            <a:ext cx="336697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38105" y="1088455"/>
            <a:ext cx="5284946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9069" y="2267902"/>
            <a:ext cx="336697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E020C-C307-4583-A5B0-EE3AF63113FC}" type="datetimeFigureOut">
              <a:rPr lang="en-IN" smtClean="0"/>
              <a:t>26-06-2025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A1BAA-D016-4ECD-AC98-209B7CF733C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33375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E020C-C307-4583-A5B0-EE3AF63113FC}" type="datetimeFigureOut">
              <a:rPr lang="en-IN" smtClean="0"/>
              <a:t>26-06-2025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A1BAA-D016-4ECD-AC98-209B7CF733C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2615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70696" y="402483"/>
            <a:ext cx="2250996" cy="64064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7710" y="402483"/>
            <a:ext cx="6622494" cy="64064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E020C-C307-4583-A5B0-EE3AF63113FC}" type="datetimeFigureOut">
              <a:rPr lang="en-IN" smtClean="0"/>
              <a:t>26-06-2025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A1BAA-D016-4ECD-AC98-209B7CF733C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30798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17709" y="402484"/>
            <a:ext cx="9003983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7709" y="2012414"/>
            <a:ext cx="9003983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7709" y="7006700"/>
            <a:ext cx="2348865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35E020C-C307-4583-A5B0-EE3AF63113FC}" type="datetimeFigureOut">
              <a:rPr lang="en-IN" smtClean="0"/>
              <a:t>26-06-2025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58051" y="7006700"/>
            <a:ext cx="352329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72826" y="7006700"/>
            <a:ext cx="2348865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70A1BAA-D016-4ECD-AC98-209B7CF733C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56335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website&#10;&#10;AI-generated content may be incorrect.">
            <a:extLst>
              <a:ext uri="{FF2B5EF4-FFF2-40B4-BE49-F238E27FC236}">
                <a16:creationId xmlns:a16="http://schemas.microsoft.com/office/drawing/2014/main" id="{BEA3C225-F52D-81C5-C04F-D9E1294CAD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439400" cy="7559675"/>
          </a:xfrm>
          <a:prstGeom prst="rect">
            <a:avLst/>
          </a:prstGeom>
        </p:spPr>
      </p:pic>
      <p:sp>
        <p:nvSpPr>
          <p:cNvPr id="4" name="Callout: Left Arrow 3">
            <a:extLst>
              <a:ext uri="{FF2B5EF4-FFF2-40B4-BE49-F238E27FC236}">
                <a16:creationId xmlns:a16="http://schemas.microsoft.com/office/drawing/2014/main" id="{6DAE3EC1-0821-B229-1D74-3EEB2602ACB2}"/>
              </a:ext>
            </a:extLst>
          </p:cNvPr>
          <p:cNvSpPr/>
          <p:nvPr/>
        </p:nvSpPr>
        <p:spPr>
          <a:xfrm>
            <a:off x="6447403" y="2616959"/>
            <a:ext cx="3260035" cy="1162878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75885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Include your Company Logo Here </a:t>
            </a:r>
            <a:endParaRPr lang="en-IN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algn="ctr"/>
            <a:endParaRPr lang="en-IN" dirty="0"/>
          </a:p>
        </p:txBody>
      </p:sp>
      <p:sp>
        <p:nvSpPr>
          <p:cNvPr id="9" name="Callout: Right Arrow 8">
            <a:extLst>
              <a:ext uri="{FF2B5EF4-FFF2-40B4-BE49-F238E27FC236}">
                <a16:creationId xmlns:a16="http://schemas.microsoft.com/office/drawing/2014/main" id="{44D04C2E-49B9-0DAD-CC7B-133AE08541E4}"/>
              </a:ext>
            </a:extLst>
          </p:cNvPr>
          <p:cNvSpPr/>
          <p:nvPr/>
        </p:nvSpPr>
        <p:spPr>
          <a:xfrm>
            <a:off x="-382655" y="510981"/>
            <a:ext cx="3260034" cy="1229139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77434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Include your booth no. here </a:t>
            </a:r>
            <a:endParaRPr lang="en-IN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algn="ctr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82362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ebsite with a few logos&#10;&#10;AI-generated content may be incorrect.">
            <a:extLst>
              <a:ext uri="{FF2B5EF4-FFF2-40B4-BE49-F238E27FC236}">
                <a16:creationId xmlns:a16="http://schemas.microsoft.com/office/drawing/2014/main" id="{D63A70AD-5957-08E7-ADD6-2F5B54AD26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439400" cy="7559675"/>
          </a:xfrm>
          <a:prstGeom prst="rect">
            <a:avLst/>
          </a:prstGeom>
        </p:spPr>
      </p:pic>
      <p:sp>
        <p:nvSpPr>
          <p:cNvPr id="2" name="Callout: Right Arrow 1">
            <a:extLst>
              <a:ext uri="{FF2B5EF4-FFF2-40B4-BE49-F238E27FC236}">
                <a16:creationId xmlns:a16="http://schemas.microsoft.com/office/drawing/2014/main" id="{17861E11-33DA-8573-F6A3-E9D0932AF816}"/>
              </a:ext>
            </a:extLst>
          </p:cNvPr>
          <p:cNvSpPr/>
          <p:nvPr/>
        </p:nvSpPr>
        <p:spPr>
          <a:xfrm>
            <a:off x="-2597536" y="3779837"/>
            <a:ext cx="3260034" cy="1229139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77434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Include your booth no. here </a:t>
            </a:r>
            <a:endParaRPr lang="en-IN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algn="ctr"/>
            <a:endParaRPr lang="en-IN" dirty="0"/>
          </a:p>
        </p:txBody>
      </p:sp>
      <p:sp>
        <p:nvSpPr>
          <p:cNvPr id="7" name="Callout: Right Arrow 6">
            <a:extLst>
              <a:ext uri="{FF2B5EF4-FFF2-40B4-BE49-F238E27FC236}">
                <a16:creationId xmlns:a16="http://schemas.microsoft.com/office/drawing/2014/main" id="{3DE8005B-ADA2-65B7-0392-27058EEACA51}"/>
              </a:ext>
            </a:extLst>
          </p:cNvPr>
          <p:cNvSpPr/>
          <p:nvPr/>
        </p:nvSpPr>
        <p:spPr>
          <a:xfrm>
            <a:off x="-2429895" y="2489464"/>
            <a:ext cx="3260034" cy="883602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77434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 Include your Company Logo Here </a:t>
            </a:r>
            <a:endParaRPr lang="en-IN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8" name="Callout: Left Arrow 7">
            <a:extLst>
              <a:ext uri="{FF2B5EF4-FFF2-40B4-BE49-F238E27FC236}">
                <a16:creationId xmlns:a16="http://schemas.microsoft.com/office/drawing/2014/main" id="{B14C2A69-EF1A-EFEF-B15D-FFE8A5A463AE}"/>
              </a:ext>
            </a:extLst>
          </p:cNvPr>
          <p:cNvSpPr/>
          <p:nvPr/>
        </p:nvSpPr>
        <p:spPr>
          <a:xfrm>
            <a:off x="9118600" y="3213100"/>
            <a:ext cx="4043255" cy="1229139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73144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Include your team pictures along with their name and designation </a:t>
            </a:r>
            <a:endParaRPr lang="en-IN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algn="ctr"/>
            <a:endParaRPr lang="en-IN" dirty="0"/>
          </a:p>
        </p:txBody>
      </p:sp>
      <p:sp>
        <p:nvSpPr>
          <p:cNvPr id="4" name="Callout: Right Arrow 3">
            <a:extLst>
              <a:ext uri="{FF2B5EF4-FFF2-40B4-BE49-F238E27FC236}">
                <a16:creationId xmlns:a16="http://schemas.microsoft.com/office/drawing/2014/main" id="{0126248B-D6DC-CCD0-2CA6-C615F81433A1}"/>
              </a:ext>
            </a:extLst>
          </p:cNvPr>
          <p:cNvSpPr/>
          <p:nvPr/>
        </p:nvSpPr>
        <p:spPr>
          <a:xfrm>
            <a:off x="-2429895" y="960676"/>
            <a:ext cx="3260034" cy="883602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77434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 Include your Company </a:t>
            </a:r>
            <a:r>
              <a:rPr lang="en-US" dirty="0">
                <a:solidFill>
                  <a:srgbClr val="000000"/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Name</a:t>
            </a:r>
            <a:r>
              <a:rPr lang="en-US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Here </a:t>
            </a:r>
            <a:endParaRPr lang="en-IN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81083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oster of construction equipment&#10;&#10;AI-generated content may be incorrect.">
            <a:extLst>
              <a:ext uri="{FF2B5EF4-FFF2-40B4-BE49-F238E27FC236}">
                <a16:creationId xmlns:a16="http://schemas.microsoft.com/office/drawing/2014/main" id="{BBD79BDD-C350-BD23-0121-75E58225F6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439400" cy="7559675"/>
          </a:xfrm>
          <a:prstGeom prst="rect">
            <a:avLst/>
          </a:prstGeom>
        </p:spPr>
      </p:pic>
      <p:sp>
        <p:nvSpPr>
          <p:cNvPr id="8" name="Callout: Left Arrow 7">
            <a:extLst>
              <a:ext uri="{FF2B5EF4-FFF2-40B4-BE49-F238E27FC236}">
                <a16:creationId xmlns:a16="http://schemas.microsoft.com/office/drawing/2014/main" id="{995B5271-ED58-6F97-3468-4E6E671860A2}"/>
              </a:ext>
            </a:extLst>
          </p:cNvPr>
          <p:cNvSpPr/>
          <p:nvPr/>
        </p:nvSpPr>
        <p:spPr>
          <a:xfrm>
            <a:off x="9115598" y="1651326"/>
            <a:ext cx="4043255" cy="1229139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73144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Include the product images that you would be exhibiting at Conex South</a:t>
            </a:r>
            <a:endParaRPr lang="en-IN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6" name="Callout: Right Arrow 5">
            <a:extLst>
              <a:ext uri="{FF2B5EF4-FFF2-40B4-BE49-F238E27FC236}">
                <a16:creationId xmlns:a16="http://schemas.microsoft.com/office/drawing/2014/main" id="{F0829FEA-1625-0951-1768-A1DC6FFBCF3D}"/>
              </a:ext>
            </a:extLst>
          </p:cNvPr>
          <p:cNvSpPr/>
          <p:nvPr/>
        </p:nvSpPr>
        <p:spPr>
          <a:xfrm>
            <a:off x="-2719456" y="3695589"/>
            <a:ext cx="3260034" cy="1229139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77434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Include your booth no. here </a:t>
            </a:r>
            <a:endParaRPr lang="en-IN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algn="ctr"/>
            <a:endParaRPr lang="en-IN" dirty="0"/>
          </a:p>
        </p:txBody>
      </p:sp>
      <p:sp>
        <p:nvSpPr>
          <p:cNvPr id="7" name="Callout: Right Arrow 6">
            <a:extLst>
              <a:ext uri="{FF2B5EF4-FFF2-40B4-BE49-F238E27FC236}">
                <a16:creationId xmlns:a16="http://schemas.microsoft.com/office/drawing/2014/main" id="{83977C22-C4F2-F97C-9020-738B514F9602}"/>
              </a:ext>
            </a:extLst>
          </p:cNvPr>
          <p:cNvSpPr/>
          <p:nvPr/>
        </p:nvSpPr>
        <p:spPr>
          <a:xfrm>
            <a:off x="-2399415" y="2438664"/>
            <a:ext cx="3260034" cy="883602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77434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 Include your Company Logo Here </a:t>
            </a:r>
            <a:endParaRPr lang="en-IN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9" name="Callout: Right Arrow 8">
            <a:extLst>
              <a:ext uri="{FF2B5EF4-FFF2-40B4-BE49-F238E27FC236}">
                <a16:creationId xmlns:a16="http://schemas.microsoft.com/office/drawing/2014/main" id="{68A1F451-F403-4B75-B0FE-66862CC08FC2}"/>
              </a:ext>
            </a:extLst>
          </p:cNvPr>
          <p:cNvSpPr/>
          <p:nvPr/>
        </p:nvSpPr>
        <p:spPr>
          <a:xfrm>
            <a:off x="-2175895" y="1049659"/>
            <a:ext cx="3260034" cy="883602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77434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 Include your Company </a:t>
            </a:r>
            <a:r>
              <a:rPr lang="en-US" dirty="0">
                <a:solidFill>
                  <a:srgbClr val="000000"/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Name</a:t>
            </a:r>
            <a:r>
              <a:rPr lang="en-US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Here </a:t>
            </a:r>
            <a:endParaRPr lang="en-IN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71126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lose up of a card&#10;&#10;AI-generated content may be incorrect.">
            <a:extLst>
              <a:ext uri="{FF2B5EF4-FFF2-40B4-BE49-F238E27FC236}">
                <a16:creationId xmlns:a16="http://schemas.microsoft.com/office/drawing/2014/main" id="{B1058AD3-6D92-F61C-0B74-25E5D7EF42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09661"/>
            <a:ext cx="10439400" cy="1668995"/>
          </a:xfrm>
          <a:prstGeom prst="rect">
            <a:avLst/>
          </a:prstGeom>
        </p:spPr>
      </p:pic>
      <p:sp>
        <p:nvSpPr>
          <p:cNvPr id="4" name="Callout: Left Arrow 3">
            <a:extLst>
              <a:ext uri="{FF2B5EF4-FFF2-40B4-BE49-F238E27FC236}">
                <a16:creationId xmlns:a16="http://schemas.microsoft.com/office/drawing/2014/main" id="{E46FAC56-B0B7-C6AF-B306-0FEB75B1577F}"/>
              </a:ext>
            </a:extLst>
          </p:cNvPr>
          <p:cNvSpPr/>
          <p:nvPr/>
        </p:nvSpPr>
        <p:spPr>
          <a:xfrm>
            <a:off x="7476618" y="2992189"/>
            <a:ext cx="1870583" cy="549619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75885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7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Include your Company Logo Here </a:t>
            </a:r>
            <a:endParaRPr lang="en-IN" sz="77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algn="ctr"/>
            <a:endParaRPr lang="en-IN" sz="770" dirty="0"/>
          </a:p>
        </p:txBody>
      </p:sp>
      <p:sp>
        <p:nvSpPr>
          <p:cNvPr id="5" name="Callout: Left Arrow 4">
            <a:extLst>
              <a:ext uri="{FF2B5EF4-FFF2-40B4-BE49-F238E27FC236}">
                <a16:creationId xmlns:a16="http://schemas.microsoft.com/office/drawing/2014/main" id="{E2D0AAC3-5845-F694-86C3-1C4A2483174F}"/>
              </a:ext>
            </a:extLst>
          </p:cNvPr>
          <p:cNvSpPr/>
          <p:nvPr/>
        </p:nvSpPr>
        <p:spPr>
          <a:xfrm>
            <a:off x="7689841" y="3672624"/>
            <a:ext cx="1657360" cy="549619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75885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71" dirty="0">
                <a:solidFill>
                  <a:srgbClr val="000000"/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Include your booth no. here </a:t>
            </a:r>
            <a:endParaRPr lang="en-IN" sz="771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algn="ctr"/>
            <a:r>
              <a:rPr lang="en-IN" sz="154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515660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378</TotalTime>
  <Words>81</Words>
  <Application>Microsoft Office PowerPoint</Application>
  <PresentationFormat>Custom</PresentationFormat>
  <Paragraphs>13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Rushabh Jadhav</dc:creator>
  <cp:lastModifiedBy>Nilesh Ghadigaonkar</cp:lastModifiedBy>
  <cp:revision>11</cp:revision>
  <dcterms:created xsi:type="dcterms:W3CDTF">2024-06-10T05:43:59Z</dcterms:created>
  <dcterms:modified xsi:type="dcterms:W3CDTF">2025-06-26T05:36:30Z</dcterms:modified>
</cp:coreProperties>
</file>