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0439400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98A1B4-0092-4F87-9AA3-AF2CC1504FF5}" v="3" dt="2025-03-04T11:15:50.8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6" d="100"/>
          <a:sy n="96" d="100"/>
        </p:scale>
        <p:origin x="7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2955" y="1237197"/>
            <a:ext cx="8873490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4925" y="3970580"/>
            <a:ext cx="782955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20C-C307-4583-A5B0-EE3AF63113FC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1BAA-D016-4ECD-AC98-209B7CF733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4061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20C-C307-4583-A5B0-EE3AF63113FC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1BAA-D016-4ECD-AC98-209B7CF733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0567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72" y="1884671"/>
            <a:ext cx="9003983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272" y="5059035"/>
            <a:ext cx="9003983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20C-C307-4583-A5B0-EE3AF63113FC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1BAA-D016-4ECD-AC98-209B7CF733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8922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7709" y="2012414"/>
            <a:ext cx="4436745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84946" y="2012414"/>
            <a:ext cx="4436745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20C-C307-4583-A5B0-EE3AF63113FC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1BAA-D016-4ECD-AC98-209B7CF733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2894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8" y="402484"/>
            <a:ext cx="9003983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070" y="1853171"/>
            <a:ext cx="4416355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0" y="2761381"/>
            <a:ext cx="4416355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84947" y="1853171"/>
            <a:ext cx="4438105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84947" y="2761381"/>
            <a:ext cx="4438105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20C-C307-4583-A5B0-EE3AF63113FC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1BAA-D016-4ECD-AC98-209B7CF733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139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20C-C307-4583-A5B0-EE3AF63113FC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1BAA-D016-4ECD-AC98-209B7CF733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9336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20C-C307-4583-A5B0-EE3AF63113FC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1BAA-D016-4ECD-AC98-209B7CF733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0031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9" y="503978"/>
            <a:ext cx="336697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8105" y="1088455"/>
            <a:ext cx="5284946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9069" y="2267902"/>
            <a:ext cx="336697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20C-C307-4583-A5B0-EE3AF63113FC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1BAA-D016-4ECD-AC98-209B7CF733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4968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9" y="503978"/>
            <a:ext cx="336697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38105" y="1088455"/>
            <a:ext cx="5284946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9069" y="2267902"/>
            <a:ext cx="336697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20C-C307-4583-A5B0-EE3AF63113FC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1BAA-D016-4ECD-AC98-209B7CF733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3375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20C-C307-4583-A5B0-EE3AF63113FC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1BAA-D016-4ECD-AC98-209B7CF733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615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0696" y="402483"/>
            <a:ext cx="2250996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7710" y="402483"/>
            <a:ext cx="6622494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020C-C307-4583-A5B0-EE3AF63113FC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A1BAA-D016-4ECD-AC98-209B7CF733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0798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7709" y="402484"/>
            <a:ext cx="9003983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7709" y="2012414"/>
            <a:ext cx="9003983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7709" y="7006700"/>
            <a:ext cx="2348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5E020C-C307-4583-A5B0-EE3AF63113FC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8051" y="7006700"/>
            <a:ext cx="352329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826" y="7006700"/>
            <a:ext cx="2348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0A1BAA-D016-4ECD-AC98-209B7CF733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6335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D382146-5DDB-6A71-AEFD-32C3384A3730}"/>
              </a:ext>
            </a:extLst>
          </p:cNvPr>
          <p:cNvSpPr txBox="1"/>
          <p:nvPr/>
        </p:nvSpPr>
        <p:spPr>
          <a:xfrm>
            <a:off x="4821871" y="966705"/>
            <a:ext cx="755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 MT Black" panose="00000102000000010000" pitchFamily="2" charset="0"/>
                <a:cs typeface="Arial" panose="020B0604020202020204" pitchFamily="34" charset="0"/>
              </a:rPr>
              <a:t>XXXX</a:t>
            </a:r>
            <a:endParaRPr lang="en-IN" sz="1400" dirty="0">
              <a:solidFill>
                <a:schemeClr val="bg1"/>
              </a:solidFill>
              <a:latin typeface="Arial MT Black" panose="00000102000000010000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D40442-283A-C2F8-89B6-4CF8DA4C0876}"/>
              </a:ext>
            </a:extLst>
          </p:cNvPr>
          <p:cNvSpPr txBox="1"/>
          <p:nvPr/>
        </p:nvSpPr>
        <p:spPr>
          <a:xfrm>
            <a:off x="6813009" y="966705"/>
            <a:ext cx="755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 MT Black" panose="00000102000000010000" pitchFamily="2" charset="0"/>
                <a:cs typeface="Arial" panose="020B0604020202020204" pitchFamily="34" charset="0"/>
              </a:rPr>
              <a:t>XX</a:t>
            </a:r>
            <a:endParaRPr lang="en-IN" sz="1400" dirty="0">
              <a:solidFill>
                <a:schemeClr val="bg1"/>
              </a:solidFill>
              <a:latin typeface="Arial MT Black" panose="00000102000000010000" pitchFamily="2" charset="0"/>
              <a:cs typeface="Arial" panose="020B0604020202020204" pitchFamily="34" charset="0"/>
            </a:endParaRPr>
          </a:p>
        </p:txBody>
      </p:sp>
      <p:pic>
        <p:nvPicPr>
          <p:cNvPr id="3" name="Picture 2" descr="A white and blue website&#10;&#10;AI-generated content may be incorrect.">
            <a:extLst>
              <a:ext uri="{FF2B5EF4-FFF2-40B4-BE49-F238E27FC236}">
                <a16:creationId xmlns:a16="http://schemas.microsoft.com/office/drawing/2014/main" id="{343ADC9B-598D-1C3C-66AF-22C58CDA40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439400" cy="75596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4DAD89-6E66-A278-FE84-D79A90D60510}"/>
              </a:ext>
            </a:extLst>
          </p:cNvPr>
          <p:cNvSpPr txBox="1"/>
          <p:nvPr/>
        </p:nvSpPr>
        <p:spPr>
          <a:xfrm>
            <a:off x="4054205" y="905150"/>
            <a:ext cx="2330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Booth No : XXXX </a:t>
            </a:r>
            <a:endParaRPr lang="en-IN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362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and blue advertisement&#10;&#10;AI-generated content may be incorrect.">
            <a:extLst>
              <a:ext uri="{FF2B5EF4-FFF2-40B4-BE49-F238E27FC236}">
                <a16:creationId xmlns:a16="http://schemas.microsoft.com/office/drawing/2014/main" id="{B9ACE27E-D4A6-04B1-6BD4-D7B467CE1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439400" cy="75596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E3829E-98EC-9350-DF8E-216C45760DFF}"/>
              </a:ext>
            </a:extLst>
          </p:cNvPr>
          <p:cNvSpPr txBox="1"/>
          <p:nvPr/>
        </p:nvSpPr>
        <p:spPr>
          <a:xfrm>
            <a:off x="873683" y="4155245"/>
            <a:ext cx="23309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Booth No : XXXX </a:t>
            </a:r>
            <a:endParaRPr lang="en-IN" sz="16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108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ebsite with a blue and orange background&#10;&#10;AI-generated content may be incorrect.">
            <a:extLst>
              <a:ext uri="{FF2B5EF4-FFF2-40B4-BE49-F238E27FC236}">
                <a16:creationId xmlns:a16="http://schemas.microsoft.com/office/drawing/2014/main" id="{AD8C5F46-64CB-4FEF-C8FF-A56D26C53B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439400" cy="75596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8F2A2A-796A-73B6-A8B9-D4E6D054593D}"/>
              </a:ext>
            </a:extLst>
          </p:cNvPr>
          <p:cNvSpPr txBox="1"/>
          <p:nvPr/>
        </p:nvSpPr>
        <p:spPr>
          <a:xfrm>
            <a:off x="873683" y="4155245"/>
            <a:ext cx="23309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Booth No : XXXX </a:t>
            </a:r>
            <a:endParaRPr lang="en-IN" sz="16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112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353</TotalTime>
  <Words>14</Words>
  <Application>Microsoft Office PowerPoint</Application>
  <PresentationFormat>Custom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Aptos Display</vt:lpstr>
      <vt:lpstr>Arial</vt:lpstr>
      <vt:lpstr>Arial MT Black</vt:lpstr>
      <vt:lpstr>Roboto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Rushabh Jadhav</dc:creator>
  <cp:lastModifiedBy>Nilesh Ghadigaonkar</cp:lastModifiedBy>
  <cp:revision>9</cp:revision>
  <dcterms:created xsi:type="dcterms:W3CDTF">2024-06-10T05:43:59Z</dcterms:created>
  <dcterms:modified xsi:type="dcterms:W3CDTF">2025-06-26T05:26:42Z</dcterms:modified>
</cp:coreProperties>
</file>